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3" r:id="rId4"/>
    <p:sldId id="264" r:id="rId5"/>
    <p:sldId id="268" r:id="rId6"/>
    <p:sldId id="269" r:id="rId7"/>
    <p:sldId id="270" r:id="rId8"/>
    <p:sldId id="273" r:id="rId9"/>
    <p:sldId id="274" r:id="rId10"/>
    <p:sldId id="258" r:id="rId11"/>
    <p:sldId id="259" r:id="rId12"/>
    <p:sldId id="260" r:id="rId13"/>
    <p:sldId id="261" r:id="rId14"/>
    <p:sldId id="265" r:id="rId15"/>
    <p:sldId id="266" r:id="rId16"/>
    <p:sldId id="267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8D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515"/>
    <p:restoredTop sz="96390"/>
  </p:normalViewPr>
  <p:slideViewPr>
    <p:cSldViewPr snapToGrid="0" snapToObjects="1">
      <p:cViewPr varScale="1">
        <p:scale>
          <a:sx n="88" d="100"/>
          <a:sy n="88" d="100"/>
        </p:scale>
        <p:origin x="192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11B3AE7-B731-1E44-B4DD-DA4425135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024255"/>
            <a:ext cx="8664826" cy="2189440"/>
            <a:chOff x="-304799" y="2254016"/>
            <a:chExt cx="6965434" cy="1597269"/>
          </a:xfrm>
          <a:solidFill>
            <a:schemeClr val="accent1"/>
          </a:solidFill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27A45A1C-4654-D943-9E0C-A32602B02A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 flipV="1">
              <a:off x="2970372" y="2254016"/>
              <a:ext cx="3690263" cy="1597264"/>
            </a:xfrm>
            <a:prstGeom prst="parallelogram">
              <a:avLst>
                <a:gd name="adj" fmla="val 46312"/>
              </a:avLst>
            </a:prstGeom>
            <a:solidFill>
              <a:srgbClr val="1B295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0CF2FD-12E2-BB4F-A334-FF10968C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-304799" y="2254020"/>
              <a:ext cx="4800599" cy="1597265"/>
            </a:xfrm>
            <a:prstGeom prst="rect">
              <a:avLst/>
            </a:prstGeom>
            <a:solidFill>
              <a:srgbClr val="1B295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1B2953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B3793F-E3B3-E943-AA1F-459896C40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4024247"/>
            <a:ext cx="6099313" cy="1425135"/>
          </a:xfrm>
        </p:spPr>
        <p:txBody>
          <a:bodyPr lIns="0" rIns="0"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A3317-017A-DC4C-994A-85028D716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5592045"/>
            <a:ext cx="6099313" cy="287184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1" i="0" cap="all" spc="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50AB9E-5755-BD4D-A29D-D5B85A074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8311" y="6492875"/>
            <a:ext cx="568452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8D8D8D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7BE5B43-2723-3445-9649-1BA58E9E5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631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D8D8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1/30/20 | </a:t>
            </a:r>
            <a:fld id="{6CEAE969-FA89-C746-9252-7E5A93E896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20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abi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4D35632-6A64-6F41-BEC2-EE57A3014F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01752"/>
            <a:ext cx="12192000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1E1800-8202-3D4A-960D-9BEA2EE2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01752"/>
            <a:ext cx="10515600" cy="914400"/>
          </a:xfrm>
        </p:spPr>
        <p:txBody>
          <a:bodyPr lIns="0" rIns="0">
            <a:noAutofit/>
          </a:bodyPr>
          <a:lstStyle>
            <a:lvl1pPr>
              <a:defRPr sz="3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9CC427B-7718-C44D-8503-DAF7A328D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2229"/>
            <a:ext cx="10515600" cy="3707982"/>
          </a:xfrm>
        </p:spPr>
        <p:txBody>
          <a:bodyPr/>
          <a:lstStyle>
            <a:lvl1pPr marL="236538" indent="-214313">
              <a:spcBef>
                <a:spcPts val="0"/>
              </a:spcBef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  <a:tabLst/>
              <a:defRPr/>
            </a:lvl1pPr>
            <a:lvl2pPr marL="687388" indent="-225425"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lvl2pPr>
            <a:lvl3pPr marL="973138" indent="-225425"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lvl3pPr>
            <a:lvl4pPr marL="1257300" indent="-225425"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lvl4pPr>
            <a:lvl5pPr marL="1601788" indent="-225425"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7233291-FCC4-E847-89AC-6F3531B01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120640"/>
            <a:ext cx="5669280" cy="1280160"/>
            <a:chOff x="-304799" y="2405929"/>
            <a:chExt cx="6754489" cy="1445356"/>
          </a:xfrm>
          <a:solidFill>
            <a:schemeClr val="accent1"/>
          </a:solidFill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E0B6D762-DDB0-A94D-B558-2C71A0B8D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 flipV="1">
              <a:off x="2759431" y="2405929"/>
              <a:ext cx="3690259" cy="1445352"/>
            </a:xfrm>
            <a:prstGeom prst="parallelogram">
              <a:avLst>
                <a:gd name="adj" fmla="val 46312"/>
              </a:avLst>
            </a:prstGeom>
            <a:solidFill>
              <a:srgbClr val="1A285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5C5021-DED5-6A43-A8BD-6C6A803A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-304799" y="2405934"/>
              <a:ext cx="4800599" cy="1445351"/>
            </a:xfrm>
            <a:prstGeom prst="rect">
              <a:avLst/>
            </a:prstGeom>
            <a:solidFill>
              <a:srgbClr val="1A285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Subtitle 2">
            <a:extLst>
              <a:ext uri="{FF2B5EF4-FFF2-40B4-BE49-F238E27FC236}">
                <a16:creationId xmlns:a16="http://schemas.microsoft.com/office/drawing/2014/main" id="{B22319EA-F829-8348-A3CF-C0F3CB5EE83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5760" y="5120636"/>
            <a:ext cx="4776527" cy="1280155"/>
          </a:xfrm>
        </p:spPr>
        <p:txBody>
          <a:bodyPr lIns="0" rIns="0" anchor="ctr" anchorCtr="0">
            <a:noAutofit/>
          </a:bodyPr>
          <a:lstStyle>
            <a:lvl1pPr marL="0" indent="0" algn="l">
              <a:buNone/>
              <a:defRPr sz="3750" b="1" i="0" cap="none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 descr="Kansas Star">
            <a:extLst>
              <a:ext uri="{FF2B5EF4-FFF2-40B4-BE49-F238E27FC236}">
                <a16:creationId xmlns:a16="http://schemas.microsoft.com/office/drawing/2014/main" id="{47BC1D3B-BEF3-5D45-9D15-4C92654FD3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425" y="5161074"/>
            <a:ext cx="1238263" cy="117572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674DD-D4F8-824A-95CA-FCD6B2D27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8311" y="6492875"/>
            <a:ext cx="568452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294BC39-9FD4-8345-A253-52A60C0CE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631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1/30/20 | </a:t>
            </a:r>
            <a:fld id="{6CEAE969-FA89-C746-9252-7E5A93E896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07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All 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19DCD3C-747B-1549-B36C-2B117D669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01752"/>
            <a:ext cx="8229600" cy="914400"/>
          </a:xfrm>
          <a:prstGeom prst="rect">
            <a:avLst/>
          </a:prstGeom>
          <a:gradFill flip="none" rotWithShape="1">
            <a:gsLst>
              <a:gs pos="0">
                <a:srgbClr val="FFCA09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1E1800-8202-3D4A-960D-9BEA2EE2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01752"/>
            <a:ext cx="10515600" cy="914400"/>
          </a:xfrm>
        </p:spPr>
        <p:txBody>
          <a:bodyPr lIns="0" rIns="0">
            <a:noAutofit/>
          </a:bodyPr>
          <a:lstStyle>
            <a:lvl1pPr>
              <a:defRPr sz="3000" b="1" cap="all" spc="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08EB-6BA3-6748-8476-988E9E3C2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2229"/>
            <a:ext cx="10515600" cy="3707982"/>
          </a:xfrm>
        </p:spPr>
        <p:txBody>
          <a:bodyPr/>
          <a:lstStyle>
            <a:lvl1pPr marL="236538" indent="-214313">
              <a:spcBef>
                <a:spcPts val="0"/>
              </a:spcBef>
              <a:spcAft>
                <a:spcPts val="1000"/>
              </a:spcAft>
              <a:buSzPct val="65000"/>
              <a:buFontTx/>
              <a:buBlip>
                <a:blip r:embed="rId2"/>
              </a:buBlip>
              <a:tabLst/>
              <a:defRPr/>
            </a:lvl1pPr>
            <a:lvl2pPr marL="687388" indent="-225425">
              <a:spcBef>
                <a:spcPts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lvl2pPr>
            <a:lvl3pPr marL="973138" indent="-225425">
              <a:spcBef>
                <a:spcPts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lvl3pPr>
            <a:lvl4pPr marL="1257300" indent="-225425">
              <a:spcBef>
                <a:spcPts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lvl4pPr>
            <a:lvl5pPr marL="1601788" indent="-225425">
              <a:spcBef>
                <a:spcPts val="0"/>
              </a:spcBef>
              <a:spcAft>
                <a:spcPts val="1000"/>
              </a:spcAft>
              <a:buClr>
                <a:schemeClr val="accent3"/>
              </a:buClr>
              <a:buSzPct val="100000"/>
              <a:buFont typeface="Courier New" panose="02070309020205020404" pitchFamily="49" charset="0"/>
              <a:buChar char="o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7233291-FCC4-E847-89AC-6F3531B01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120640"/>
            <a:ext cx="5669280" cy="1280160"/>
            <a:chOff x="-304799" y="2405929"/>
            <a:chExt cx="6754489" cy="1445356"/>
          </a:xfrm>
          <a:solidFill>
            <a:schemeClr val="accent1"/>
          </a:solidFill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E0B6D762-DDB0-A94D-B558-2C71A0B8D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 flipV="1">
              <a:off x="2759431" y="2405929"/>
              <a:ext cx="3690259" cy="1445352"/>
            </a:xfrm>
            <a:prstGeom prst="parallelogram">
              <a:avLst>
                <a:gd name="adj" fmla="val 46312"/>
              </a:avLst>
            </a:prstGeom>
            <a:solidFill>
              <a:srgbClr val="1A285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5C5021-DED5-6A43-A8BD-6C6A803A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-304799" y="2405934"/>
              <a:ext cx="4800599" cy="1445351"/>
            </a:xfrm>
            <a:prstGeom prst="rect">
              <a:avLst/>
            </a:prstGeom>
            <a:solidFill>
              <a:srgbClr val="1A285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Subtitle 2">
            <a:extLst>
              <a:ext uri="{FF2B5EF4-FFF2-40B4-BE49-F238E27FC236}">
                <a16:creationId xmlns:a16="http://schemas.microsoft.com/office/drawing/2014/main" id="{B22319EA-F829-8348-A3CF-C0F3CB5EE83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5760" y="5120636"/>
            <a:ext cx="4776527" cy="1280155"/>
          </a:xfrm>
        </p:spPr>
        <p:txBody>
          <a:bodyPr lIns="0" rIns="0" anchor="ctr" anchorCtr="0">
            <a:noAutofit/>
          </a:bodyPr>
          <a:lstStyle>
            <a:lvl1pPr marL="0" indent="0" algn="l">
              <a:buNone/>
              <a:defRPr sz="3750" b="1" i="0" cap="none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 descr="Kansas Star">
            <a:extLst>
              <a:ext uri="{FF2B5EF4-FFF2-40B4-BE49-F238E27FC236}">
                <a16:creationId xmlns:a16="http://schemas.microsoft.com/office/drawing/2014/main" id="{47BC1D3B-BEF3-5D45-9D15-4C92654FD3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425" y="5161074"/>
            <a:ext cx="1238263" cy="117572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674DD-D4F8-824A-95CA-FCD6B2D27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8311" y="6492875"/>
            <a:ext cx="568452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294BC39-9FD4-8345-A253-52A60C0CE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631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1/30/20 | </a:t>
            </a:r>
            <a:fld id="{6CEAE969-FA89-C746-9252-7E5A93E896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0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60040D5-F2B1-8240-91F2-9B5B6D0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0" y="0"/>
            <a:ext cx="7457704" cy="3429000"/>
            <a:chOff x="-304799" y="2254016"/>
            <a:chExt cx="6965434" cy="1597269"/>
          </a:xfrm>
          <a:solidFill>
            <a:schemeClr val="accent1"/>
          </a:solidFill>
        </p:grpSpPr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A96F2E21-5B8B-1D42-91BA-70F68822DF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 flipV="1">
              <a:off x="2970372" y="2254016"/>
              <a:ext cx="3690263" cy="1597264"/>
            </a:xfrm>
            <a:prstGeom prst="parallelogram">
              <a:avLst>
                <a:gd name="adj" fmla="val 46312"/>
              </a:avLst>
            </a:prstGeom>
            <a:solidFill>
              <a:srgbClr val="1B295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54773A3-55B2-204A-A5EB-C0F6C97415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 bwMode="auto">
            <a:xfrm>
              <a:off x="-304799" y="2254020"/>
              <a:ext cx="4800599" cy="1597265"/>
            </a:xfrm>
            <a:prstGeom prst="rect">
              <a:avLst/>
            </a:prstGeom>
            <a:solidFill>
              <a:srgbClr val="1B295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rgbClr val="1B2953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12" name="Picture 11" descr="Kansas Star">
            <a:extLst>
              <a:ext uri="{FF2B5EF4-FFF2-40B4-BE49-F238E27FC236}">
                <a16:creationId xmlns:a16="http://schemas.microsoft.com/office/drawing/2014/main" id="{C6DBE29E-FE4E-634F-99BB-E6E987A47B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220939"/>
            <a:ext cx="1238263" cy="11757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9053C4-2EE4-9E4D-A186-19404A2C9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187531"/>
            <a:ext cx="5778352" cy="1781293"/>
          </a:xfrm>
        </p:spPr>
        <p:txBody>
          <a:bodyPr lIns="0" rIns="0" anchor="b">
            <a:noAutofit/>
          </a:bodyPr>
          <a:lstStyle>
            <a:lvl1pPr>
              <a:defRPr sz="375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CD1B4-4298-0D42-A2D1-FD2ED12F3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60" y="2968830"/>
            <a:ext cx="5778352" cy="460165"/>
          </a:xfrm>
        </p:spPr>
        <p:txBody>
          <a:bodyPr lIns="0" rIns="0">
            <a:noAutofit/>
          </a:bodyPr>
          <a:lstStyle>
            <a:lvl1pPr marL="0" indent="0">
              <a:buNone/>
              <a:defRPr sz="1600" b="1" i="0" cap="all" spc="2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253EDB3-007A-1E45-AB3C-1D6E2FB7A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8311" y="6492875"/>
            <a:ext cx="568452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8D8D8D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DF8C8FF-FBC9-2E49-98D2-6111EFC0B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631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D8D8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1/30/20 | </a:t>
            </a:r>
            <a:fld id="{6CEAE969-FA89-C746-9252-7E5A93E896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6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Cabi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9ECFF3E-0B23-1A4C-A3E7-3920A730DD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01752"/>
            <a:ext cx="12192000" cy="9144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385A8DB-44D2-734A-9282-92C9142B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01752"/>
            <a:ext cx="10515600" cy="914400"/>
          </a:xfrm>
        </p:spPr>
        <p:txBody>
          <a:bodyPr lIns="0" rIns="0">
            <a:noAutofit/>
          </a:bodyPr>
          <a:lstStyle>
            <a:lvl1pPr>
              <a:defRPr sz="3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E88DB9-B5F1-2145-B054-8907352D0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8311" y="6492875"/>
            <a:ext cx="568452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85BEE5-9E5A-4C44-8D45-99A1F8E97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631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1/30/20 | </a:t>
            </a:r>
            <a:fld id="{6CEAE969-FA89-C746-9252-7E5A93E896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88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All 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497CFE1-E249-6C41-984A-FB6172BAF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301752"/>
            <a:ext cx="8229600" cy="914400"/>
          </a:xfrm>
          <a:prstGeom prst="rect">
            <a:avLst/>
          </a:prstGeom>
          <a:gradFill flip="none" rotWithShape="1">
            <a:gsLst>
              <a:gs pos="0">
                <a:srgbClr val="FFCA09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D370DC9-1FC5-F84B-A74E-60ECC3AC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01752"/>
            <a:ext cx="10515600" cy="914400"/>
          </a:xfrm>
        </p:spPr>
        <p:txBody>
          <a:bodyPr lIns="0" rIns="0">
            <a:noAutofit/>
          </a:bodyPr>
          <a:lstStyle>
            <a:lvl1pPr>
              <a:defRPr sz="3000" b="1" cap="all" spc="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BE88DB9-B5F1-2145-B054-8907352D0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8311" y="6492875"/>
            <a:ext cx="568452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85BEE5-9E5A-4C44-8D45-99A1F8E97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631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1/30/20 | </a:t>
            </a:r>
            <a:fld id="{6CEAE969-FA89-C746-9252-7E5A93E896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74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8DCE5-97F2-2043-B99E-C8F0B895E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8311" y="6492875"/>
            <a:ext cx="568452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1035-920C-C34A-9D29-EDE26BCFAA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631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1/30/20 | </a:t>
            </a:r>
            <a:fld id="{6CEAE969-FA89-C746-9252-7E5A93E896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3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294138-1BA9-ED49-AC6D-E472DCC91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6D135-77C1-9240-B8C0-18402126A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1C4185C-AE48-F446-B02A-52C9DA7D0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28311" y="6492875"/>
            <a:ext cx="568452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8D8D8D"/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FA1CA6B-5702-064F-8590-E50AA1EF6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69631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D8D8D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1/30/20 | </a:t>
            </a:r>
            <a:fld id="{6CEAE969-FA89-C746-9252-7E5A93E896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84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4" r:id="rId5"/>
    <p:sldLayoutId id="2147483660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l in for Kansas Kids">
            <a:extLst>
              <a:ext uri="{FF2B5EF4-FFF2-40B4-BE49-F238E27FC236}">
                <a16:creationId xmlns:a16="http://schemas.microsoft.com/office/drawing/2014/main" id="{16DB6833-D967-DB47-A9B6-10780F881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13" y="447282"/>
            <a:ext cx="4521496" cy="19911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05B7D2-0278-464C-8375-1A833AB5DB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6495F0-D9BF-124A-A5F0-822DF3ACEB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ansas Children's Cabinet and Trust Fund">
            <a:extLst>
              <a:ext uri="{FF2B5EF4-FFF2-40B4-BE49-F238E27FC236}">
                <a16:creationId xmlns:a16="http://schemas.microsoft.com/office/drawing/2014/main" id="{B010BB2B-92E8-1847-9FDC-215B2FE75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010" y="4393274"/>
            <a:ext cx="1833745" cy="12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01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l in for Kansas Kids">
            <a:extLst>
              <a:ext uri="{FF2B5EF4-FFF2-40B4-BE49-F238E27FC236}">
                <a16:creationId xmlns:a16="http://schemas.microsoft.com/office/drawing/2014/main" id="{16DB6833-D967-DB47-A9B6-10780F881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13" y="447282"/>
            <a:ext cx="4521496" cy="19911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05B7D2-0278-464C-8375-1A833AB5DB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6495F0-D9BF-124A-A5F0-822DF3ACEB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ansas Children's Cabinet and Trust Fund">
            <a:extLst>
              <a:ext uri="{FF2B5EF4-FFF2-40B4-BE49-F238E27FC236}">
                <a16:creationId xmlns:a16="http://schemas.microsoft.com/office/drawing/2014/main" id="{B010BB2B-92E8-1847-9FDC-215B2FE75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010" y="4393274"/>
            <a:ext cx="1833745" cy="12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1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l in for Kansas Kids">
            <a:extLst>
              <a:ext uri="{FF2B5EF4-FFF2-40B4-BE49-F238E27FC236}">
                <a16:creationId xmlns:a16="http://schemas.microsoft.com/office/drawing/2014/main" id="{16DB6833-D967-DB47-A9B6-10780F881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13" y="447282"/>
            <a:ext cx="4521496" cy="19911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05B7D2-0278-464C-8375-1A833AB5DB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6495F0-D9BF-124A-A5F0-822DF3ACEB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ansas Children's Cabinet and Trust Fund">
            <a:extLst>
              <a:ext uri="{FF2B5EF4-FFF2-40B4-BE49-F238E27FC236}">
                <a16:creationId xmlns:a16="http://schemas.microsoft.com/office/drawing/2014/main" id="{B010BB2B-92E8-1847-9FDC-215B2FE75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010" y="4393274"/>
            <a:ext cx="1833745" cy="12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9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l in for Kansas Kids">
            <a:extLst>
              <a:ext uri="{FF2B5EF4-FFF2-40B4-BE49-F238E27FC236}">
                <a16:creationId xmlns:a16="http://schemas.microsoft.com/office/drawing/2014/main" id="{16DB6833-D967-DB47-A9B6-10780F881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13" y="447282"/>
            <a:ext cx="4521496" cy="19911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05B7D2-0278-464C-8375-1A833AB5DB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6495F0-D9BF-124A-A5F0-822DF3ACEB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ansas Children's Cabinet and Trust Fund">
            <a:extLst>
              <a:ext uri="{FF2B5EF4-FFF2-40B4-BE49-F238E27FC236}">
                <a16:creationId xmlns:a16="http://schemas.microsoft.com/office/drawing/2014/main" id="{B010BB2B-92E8-1847-9FDC-215B2FE75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010" y="4393274"/>
            <a:ext cx="1833745" cy="123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57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93F4-D202-BD46-9D1D-1C16E8FA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0C4D6-51AB-EF47-B455-D87EBA6D3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54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93F4-D202-BD46-9D1D-1C16E8FA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0C4D6-51AB-EF47-B455-D87EBA6D3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17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93F4-D202-BD46-9D1D-1C16E8FA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0C4D6-51AB-EF47-B455-D87EBA6D3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20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A4A5-BEC5-8544-AE5F-8233B9289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7E80C5-BA6D-1949-8C51-78BBFBBE0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46727EB-4DB2-6141-8BFE-6CCB6134C35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95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1319C-500B-DB49-9B57-F3E6E5BE6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83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F84F8-4E60-914D-B9C5-0FF963FFF3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7443-505E-F547-BBF5-E19A931C38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4E1F0D-40D1-544E-86D7-EAF079F8C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21895" y="1776286"/>
            <a:ext cx="2512175" cy="2512175"/>
          </a:xfrm>
          <a:prstGeom prst="ellipse">
            <a:avLst/>
          </a:prstGeom>
          <a:solidFill>
            <a:schemeClr val="bg1"/>
          </a:solidFill>
          <a:ln w="317500">
            <a:solidFill>
              <a:schemeClr val="bg1">
                <a:alpha val="23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800"/>
          </a:p>
        </p:txBody>
      </p:sp>
      <p:pic>
        <p:nvPicPr>
          <p:cNvPr id="6" name="Picture 5" descr="Kansas Children's Cabinet and Trust Fund">
            <a:extLst>
              <a:ext uri="{FF2B5EF4-FFF2-40B4-BE49-F238E27FC236}">
                <a16:creationId xmlns:a16="http://schemas.microsoft.com/office/drawing/2014/main" id="{73C3EF9F-B607-E24D-92FF-CDA2EF0322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59" t="17864" r="11568" b="6895"/>
          <a:stretch/>
        </p:blipFill>
        <p:spPr>
          <a:xfrm>
            <a:off x="919203" y="2275690"/>
            <a:ext cx="2117558" cy="1490695"/>
          </a:xfrm>
          <a:prstGeom prst="rect">
            <a:avLst/>
          </a:prstGeom>
        </p:spPr>
      </p:pic>
      <p:pic>
        <p:nvPicPr>
          <p:cNvPr id="4" name="Picture 3" descr="Kansas Kids Star">
            <a:extLst>
              <a:ext uri="{FF2B5EF4-FFF2-40B4-BE49-F238E27FC236}">
                <a16:creationId xmlns:a16="http://schemas.microsoft.com/office/drawing/2014/main" id="{B69CD368-59F4-4D46-938F-52706676A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30" y="4231607"/>
            <a:ext cx="1238263" cy="117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96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F84F8-4E60-914D-B9C5-0FF963FFF3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7443-505E-F547-BBF5-E19A931C38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4E1F0D-40D1-544E-86D7-EAF079F8C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21895" y="1776286"/>
            <a:ext cx="2512175" cy="2512175"/>
          </a:xfrm>
          <a:prstGeom prst="ellipse">
            <a:avLst/>
          </a:prstGeom>
          <a:solidFill>
            <a:schemeClr val="bg1"/>
          </a:solidFill>
          <a:ln w="317500">
            <a:solidFill>
              <a:schemeClr val="bg1">
                <a:alpha val="23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800"/>
          </a:p>
        </p:txBody>
      </p:sp>
      <p:pic>
        <p:nvPicPr>
          <p:cNvPr id="6" name="Picture 5" descr="Kansas Children's Cabinet and Trust Fund">
            <a:extLst>
              <a:ext uri="{FF2B5EF4-FFF2-40B4-BE49-F238E27FC236}">
                <a16:creationId xmlns:a16="http://schemas.microsoft.com/office/drawing/2014/main" id="{73C3EF9F-B607-E24D-92FF-CDA2EF0322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59" t="17864" r="11568" b="6895"/>
          <a:stretch/>
        </p:blipFill>
        <p:spPr>
          <a:xfrm>
            <a:off x="919203" y="2275690"/>
            <a:ext cx="2117558" cy="1490695"/>
          </a:xfrm>
          <a:prstGeom prst="rect">
            <a:avLst/>
          </a:prstGeom>
        </p:spPr>
      </p:pic>
      <p:pic>
        <p:nvPicPr>
          <p:cNvPr id="4" name="Picture 3" descr="Kansas Kids Star">
            <a:extLst>
              <a:ext uri="{FF2B5EF4-FFF2-40B4-BE49-F238E27FC236}">
                <a16:creationId xmlns:a16="http://schemas.microsoft.com/office/drawing/2014/main" id="{B69CD368-59F4-4D46-938F-52706676A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30" y="4231607"/>
            <a:ext cx="1238263" cy="117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57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F84F8-4E60-914D-B9C5-0FF963FFF3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7443-505E-F547-BBF5-E19A931C38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4E1F0D-40D1-544E-86D7-EAF079F8C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21895" y="1776286"/>
            <a:ext cx="2512175" cy="2512175"/>
          </a:xfrm>
          <a:prstGeom prst="ellipse">
            <a:avLst/>
          </a:prstGeom>
          <a:solidFill>
            <a:schemeClr val="bg1"/>
          </a:solidFill>
          <a:ln w="317500">
            <a:solidFill>
              <a:schemeClr val="bg1">
                <a:alpha val="23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800"/>
          </a:p>
        </p:txBody>
      </p:sp>
      <p:pic>
        <p:nvPicPr>
          <p:cNvPr id="6" name="Picture 5" descr="Kansas Children's Cabinet and Trust Fund">
            <a:extLst>
              <a:ext uri="{FF2B5EF4-FFF2-40B4-BE49-F238E27FC236}">
                <a16:creationId xmlns:a16="http://schemas.microsoft.com/office/drawing/2014/main" id="{73C3EF9F-B607-E24D-92FF-CDA2EF0322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59" t="17864" r="11568" b="6895"/>
          <a:stretch/>
        </p:blipFill>
        <p:spPr>
          <a:xfrm>
            <a:off x="919203" y="2275690"/>
            <a:ext cx="2117558" cy="1490695"/>
          </a:xfrm>
          <a:prstGeom prst="rect">
            <a:avLst/>
          </a:prstGeom>
        </p:spPr>
      </p:pic>
      <p:pic>
        <p:nvPicPr>
          <p:cNvPr id="4" name="Picture 3" descr="Kansas Kids Star">
            <a:extLst>
              <a:ext uri="{FF2B5EF4-FFF2-40B4-BE49-F238E27FC236}">
                <a16:creationId xmlns:a16="http://schemas.microsoft.com/office/drawing/2014/main" id="{B69CD368-59F4-4D46-938F-52706676A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30" y="4231607"/>
            <a:ext cx="1238263" cy="117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08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F84F8-4E60-914D-B9C5-0FF963FFF3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7443-505E-F547-BBF5-E19A931C38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94E1F0D-40D1-544E-86D7-EAF079F8C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21895" y="1776286"/>
            <a:ext cx="2512175" cy="2512175"/>
          </a:xfrm>
          <a:prstGeom prst="ellipse">
            <a:avLst/>
          </a:prstGeom>
          <a:solidFill>
            <a:schemeClr val="bg1"/>
          </a:solidFill>
          <a:ln w="317500">
            <a:solidFill>
              <a:schemeClr val="bg1">
                <a:alpha val="23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800"/>
          </a:p>
        </p:txBody>
      </p:sp>
      <p:pic>
        <p:nvPicPr>
          <p:cNvPr id="6" name="Picture 5" descr="Kansas Children's Cabinet and Trust Fund">
            <a:extLst>
              <a:ext uri="{FF2B5EF4-FFF2-40B4-BE49-F238E27FC236}">
                <a16:creationId xmlns:a16="http://schemas.microsoft.com/office/drawing/2014/main" id="{73C3EF9F-B607-E24D-92FF-CDA2EF0322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59" t="17864" r="11568" b="6895"/>
          <a:stretch/>
        </p:blipFill>
        <p:spPr>
          <a:xfrm>
            <a:off x="919203" y="2275690"/>
            <a:ext cx="2117558" cy="1490695"/>
          </a:xfrm>
          <a:prstGeom prst="rect">
            <a:avLst/>
          </a:prstGeom>
        </p:spPr>
      </p:pic>
      <p:pic>
        <p:nvPicPr>
          <p:cNvPr id="4" name="Picture 3" descr="Kansas Kids Star">
            <a:extLst>
              <a:ext uri="{FF2B5EF4-FFF2-40B4-BE49-F238E27FC236}">
                <a16:creationId xmlns:a16="http://schemas.microsoft.com/office/drawing/2014/main" id="{B69CD368-59F4-4D46-938F-52706676A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30" y="4231607"/>
            <a:ext cx="1238263" cy="117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39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93F4-D202-BD46-9D1D-1C16E8FA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0C4D6-51AB-EF47-B455-D87EBA6D3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73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93F4-D202-BD46-9D1D-1C16E8FA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0C4D6-51AB-EF47-B455-D87EBA6D3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559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93F4-D202-BD46-9D1D-1C16E8FAE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0C4D6-51AB-EF47-B455-D87EBA6D3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98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49AFC-A820-DB48-81C5-0555FE355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C15CA-FA2B-DF4C-854A-E225C50C4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672042B-AE77-2448-8EE2-4A8DB7C4750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72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6F9EA-FB8F-7A4B-82CB-2C3FF1F4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954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binet-All In">
      <a:dk1>
        <a:srgbClr val="1D2758"/>
      </a:dk1>
      <a:lt1>
        <a:srgbClr val="FFFFFF"/>
      </a:lt1>
      <a:dk2>
        <a:srgbClr val="1D2758"/>
      </a:dk2>
      <a:lt2>
        <a:srgbClr val="E7E6E6"/>
      </a:lt2>
      <a:accent1>
        <a:srgbClr val="318114"/>
      </a:accent1>
      <a:accent2>
        <a:srgbClr val="2B6CB4"/>
      </a:accent2>
      <a:accent3>
        <a:srgbClr val="F0B022"/>
      </a:accent3>
      <a:accent4>
        <a:srgbClr val="72BC44"/>
      </a:accent4>
      <a:accent5>
        <a:srgbClr val="6BC2E6"/>
      </a:accent5>
      <a:accent6>
        <a:srgbClr val="E33D2E"/>
      </a:accent6>
      <a:hlink>
        <a:srgbClr val="318315"/>
      </a:hlink>
      <a:folHlink>
        <a:srgbClr val="2C6EB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2F398438F2974DB1EEA8DE595B046C" ma:contentTypeVersion="12" ma:contentTypeDescription="Create a new document." ma:contentTypeScope="" ma:versionID="450d2f7cbba9f4f1b30abc41cb7a3a6b">
  <xsd:schema xmlns:xsd="http://www.w3.org/2001/XMLSchema" xmlns:xs="http://www.w3.org/2001/XMLSchema" xmlns:p="http://schemas.microsoft.com/office/2006/metadata/properties" xmlns:ns2="bd28a7e8-9af7-452a-8762-656084c0ab8d" xmlns:ns3="9c818674-1212-4e84-914d-e4d4f1296058" targetNamespace="http://schemas.microsoft.com/office/2006/metadata/properties" ma:root="true" ma:fieldsID="cce74c1009ed58d84ab8e750a02277e5" ns2:_="" ns3:_="">
    <xsd:import namespace="bd28a7e8-9af7-452a-8762-656084c0ab8d"/>
    <xsd:import namespace="9c818674-1212-4e84-914d-e4d4f12960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28a7e8-9af7-452a-8762-656084c0ab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18674-1212-4e84-914d-e4d4f129605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EFA9366-1FDC-4319-8878-0001E5828F60}"/>
</file>

<file path=customXml/itemProps2.xml><?xml version="1.0" encoding="utf-8"?>
<ds:datastoreItem xmlns:ds="http://schemas.openxmlformats.org/officeDocument/2006/customXml" ds:itemID="{D406913D-35A7-4AD0-8C09-DBA42D1E55B3}"/>
</file>

<file path=customXml/itemProps3.xml><?xml version="1.0" encoding="utf-8"?>
<ds:datastoreItem xmlns:ds="http://schemas.openxmlformats.org/officeDocument/2006/customXml" ds:itemID="{57BD1A57-9BF5-47A4-8A69-E85F34F7F340}"/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0</Words>
  <Application>Microsoft Macintosh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Combs, Cara Beth</dc:creator>
  <cp:lastModifiedBy>Combs, Cara Beth</cp:lastModifiedBy>
  <cp:revision>8</cp:revision>
  <dcterms:created xsi:type="dcterms:W3CDTF">2020-01-29T14:33:12Z</dcterms:created>
  <dcterms:modified xsi:type="dcterms:W3CDTF">2020-01-30T16:43:37Z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0x010100E32F398438F2974DB1EEA8DE595B046C</vt:lpwstr>
  </property>
</Properties>
</file>